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5" r:id="rId6"/>
    <p:sldId id="410" r:id="rId7"/>
    <p:sldId id="391" r:id="rId8"/>
    <p:sldId id="392" r:id="rId9"/>
    <p:sldId id="382" r:id="rId10"/>
    <p:sldId id="302" r:id="rId11"/>
    <p:sldId id="407" r:id="rId12"/>
    <p:sldId id="408" r:id="rId13"/>
    <p:sldId id="409" r:id="rId14"/>
    <p:sldId id="411" r:id="rId15"/>
    <p:sldId id="305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425" autoAdjust="0"/>
  </p:normalViewPr>
  <p:slideViewPr>
    <p:cSldViewPr showGuides="1">
      <p:cViewPr varScale="1">
        <p:scale>
          <a:sx n="52" d="100"/>
          <a:sy n="52" d="100"/>
        </p:scale>
        <p:origin x="1204" y="60"/>
      </p:cViewPr>
      <p:guideLst>
        <p:guide orient="horz" pos="2884"/>
        <p:guide pos="2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 Li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10" y="1569720"/>
            <a:ext cx="10863580" cy="118745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MotionStone: Decoupled Motion Intensity Modulation with Diffusion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Transformer for Image-to-Video Generation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95600" y="5228155"/>
            <a:ext cx="6347333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N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one.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4210" y="2706370"/>
            <a:ext cx="8299450" cy="1817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2180590"/>
            <a:ext cx="7752080" cy="42494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1981200"/>
            <a:ext cx="9136380" cy="39789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2135" y="1981200"/>
            <a:ext cx="8468360" cy="43129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5800" y="2608580"/>
            <a:ext cx="10195560" cy="1641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>
                <a:cs typeface="+mn-lt"/>
              </a:rPr>
              <a:t>Humans can clearly distinguish between object motion and camera motion when watching a video. However, in existing video generation and motion estimation methods, object motion and camera motion are typically treated as a combined entity, failing to reflect the human perceptual ability to differentiate between these motions. This leads to a lack of precision and poor controllability in the model when generating videos.</a:t>
            </a:r>
            <a:endParaRPr lang="en-US" altLang="zh-CN"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14361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 descr="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1492250"/>
            <a:ext cx="9952990" cy="4536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14361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620" y="1598295"/>
            <a:ext cx="4482465" cy="4867910"/>
          </a:xfrm>
          <a:prstGeom prst="rect">
            <a:avLst/>
          </a:prstGeom>
        </p:spPr>
      </p:pic>
      <p:pic>
        <p:nvPicPr>
          <p:cNvPr id="24" name="图片 23" descr="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2670" y="1371600"/>
            <a:ext cx="6976745" cy="5095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2057400"/>
            <a:ext cx="5012690" cy="783590"/>
          </a:xfrm>
          <a:prstGeom prst="rect">
            <a:avLst/>
          </a:prstGeom>
        </p:spPr>
      </p:pic>
      <p:pic>
        <p:nvPicPr>
          <p:cNvPr id="26" name="图片 25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2918460"/>
            <a:ext cx="5506720" cy="1021715"/>
          </a:xfrm>
          <a:prstGeom prst="rect">
            <a:avLst/>
          </a:prstGeom>
        </p:spPr>
      </p:pic>
      <p:pic>
        <p:nvPicPr>
          <p:cNvPr id="28" name="图片 27" descr="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3800" y="3973830"/>
            <a:ext cx="4722495" cy="661670"/>
          </a:xfrm>
          <a:prstGeom prst="rect">
            <a:avLst/>
          </a:prstGeom>
        </p:spPr>
      </p:pic>
      <p:pic>
        <p:nvPicPr>
          <p:cNvPr id="30" name="图片 29" descr="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5200" y="5037455"/>
            <a:ext cx="4973320" cy="611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2279650"/>
            <a:ext cx="5258435" cy="1000760"/>
          </a:xfrm>
          <a:prstGeom prst="rect">
            <a:avLst/>
          </a:prstGeom>
        </p:spPr>
      </p:pic>
      <p:pic>
        <p:nvPicPr>
          <p:cNvPr id="26" name="图片 25" descr="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3429000"/>
            <a:ext cx="5323205" cy="721995"/>
          </a:xfrm>
          <a:prstGeom prst="rect">
            <a:avLst/>
          </a:prstGeom>
        </p:spPr>
      </p:pic>
      <p:pic>
        <p:nvPicPr>
          <p:cNvPr id="28" name="图片 27" descr="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4530725"/>
            <a:ext cx="4899025" cy="893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2590800"/>
            <a:ext cx="5648325" cy="588010"/>
          </a:xfrm>
          <a:prstGeom prst="rect">
            <a:avLst/>
          </a:prstGeom>
        </p:spPr>
      </p:pic>
      <p:pic>
        <p:nvPicPr>
          <p:cNvPr id="24" name="图片 23" descr="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1485" y="3810000"/>
            <a:ext cx="5704840" cy="728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430" y="2209800"/>
            <a:ext cx="5781040" cy="3986530"/>
          </a:xfrm>
          <a:prstGeom prst="rect">
            <a:avLst/>
          </a:prstGeom>
        </p:spPr>
      </p:pic>
      <p:pic>
        <p:nvPicPr>
          <p:cNvPr id="25" name="图片 24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0" y="2480310"/>
            <a:ext cx="4193540" cy="3155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2480310"/>
            <a:ext cx="6968490" cy="25850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jIwZTVkYTY5MzIzY2M2ZTRiZDY5ZjM3YzkxNzU5NT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4739</Words>
  <Application>WPS 演示</Application>
  <PresentationFormat>宽屏</PresentationFormat>
  <Paragraphs>272</Paragraphs>
  <Slides>13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小黑黑</cp:lastModifiedBy>
  <cp:revision>449</cp:revision>
  <dcterms:created xsi:type="dcterms:W3CDTF">2023-09-17T03:47:00Z</dcterms:created>
  <dcterms:modified xsi:type="dcterms:W3CDTF">2025-03-20T10:58:51Z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2023-09-25T08:00:00Z</vt:filetime>
  </property>
  <property fmtid="{D5CDD505-2E9C-101B-9397-08002B2CF9AE}" pid="5" name="ICV">
    <vt:lpwstr>B26E630EDABE4E6C85E03435F8615685_13</vt:lpwstr>
  </property>
  <property fmtid="{D5CDD505-2E9C-101B-9397-08002B2CF9AE}" pid="6" name="KSOProductBuildVer">
    <vt:lpwstr>2052-12.1.0.20305</vt:lpwstr>
  </property>
</Properties>
</file>